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1" r:id="rId2"/>
    <p:sldId id="268" r:id="rId3"/>
    <p:sldId id="269" r:id="rId4"/>
    <p:sldId id="270" r:id="rId5"/>
    <p:sldId id="272" r:id="rId6"/>
    <p:sldId id="263" r:id="rId7"/>
    <p:sldId id="271" r:id="rId8"/>
    <p:sldId id="265" r:id="rId9"/>
    <p:sldId id="257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4"/>
    <p:restoredTop sz="93581"/>
  </p:normalViewPr>
  <p:slideViewPr>
    <p:cSldViewPr snapToGrid="0" snapToObjects="1" showGuides="1">
      <p:cViewPr varScale="1">
        <p:scale>
          <a:sx n="90" d="100"/>
          <a:sy n="90" d="100"/>
        </p:scale>
        <p:origin x="24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A1DBC-3462-A74D-B598-84D1D019740B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BA4AA-099D-6847-84E5-5CABD59B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0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BA4AA-099D-6847-84E5-5CABD59B94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545C-9C4B-D640-A39B-D7385BF02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2E8FB-C14E-E744-9B7D-8633213AB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91B2A-527B-944F-A01C-A6586E841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B39F0-2646-9045-B456-745779E7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0463-3E43-6547-A6FD-1D16CFD4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DB26-D6DE-1C49-87F7-D400710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B79EC-7A67-694D-8A54-F68BE92A9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E394-7C93-3449-8870-D53920A7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D01B-685C-3D4E-A502-49E1064C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275E1-3B67-FC4A-BEF7-D91B7CF7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2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35E35-0A3F-8340-8298-565ED0491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852DC-2BED-C34A-A313-2E860DCB4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DB722-2F1C-E94C-A33A-1CD30C2F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43C0E-C578-FE44-A86F-952FBB561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55A55-A0C8-F347-9EC9-C725335E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0B5A-88C4-454D-AB0B-3BE21A8C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FCD1-2514-BD45-9EBB-D34CE575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15D6E-F7F2-CE4B-8396-6A445D6C1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066D2-E2C6-6346-80D4-06FD1FBD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CF0D-2BD0-744B-8E7D-142CF441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018A-934A-4643-B4C9-90CBCA98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E3B54-EC30-8545-A1C3-F1AD84FF5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A3E23-5C9B-0445-91E2-B332755C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9060-5742-304D-8353-53B77EB4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B458A-B452-8E40-88ED-134B87EA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7753-300B-1945-A58C-034A0AF1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ECBB-7FD3-BE41-888C-0D0E6AD5C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C0E29-E14D-DC4A-88B2-EEFB2A0C8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0675F-6713-454D-83C8-8561DC2B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676EE-AAAC-B045-A70B-420C08A5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20929-ADB8-6C44-B767-B3C0738F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2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10EA-62E2-6341-A818-27747837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EF9CF-1491-274C-BF75-A300E7908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F8E0-79D9-8F4C-A587-1DD212CC0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9A22D-E9ED-534F-9D80-1213D473F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AA1F8-2666-D149-8680-1557D58F9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B08FC3-AC16-B342-82D3-18E522C0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06E3C-4CD0-EB41-AB7A-D8668F97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B3292-D504-FF4E-B6A8-1096BA09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8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CA19-86C7-D148-9CFE-9F812AD1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E19AC-7B2E-7A44-8363-CDCBEF71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28BF8-1DCB-6940-84B6-AB067B71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95202-99E3-5A4A-80FE-3CE041AD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7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95B1BF-CE98-A54E-8FD5-95F8A31E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ADBDF-11D5-7243-97E3-99A5207C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D9BF0-F85A-0D47-884E-57AF043E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3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DBC3-5607-8F48-B8CE-2F4B54E7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0168F-FFFA-5C4D-8B39-3DD5A9C08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9EDEA-DB8C-4F48-B930-B4A2EE6DA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D2A6C-9F24-2646-8A80-790ACAED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DEE8-FA6E-214A-B1FD-B31BD09A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E10B5-008D-3F42-A61D-302B4675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4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EE3F-0F07-9843-B8E2-4AD9F8BF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C003E-A9B5-FC44-A7BC-9425D51BE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B39CF-57B8-A44B-9D0A-0794F7256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B9417-C951-524C-B357-EBAFEE51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7BFA5-095A-DF4E-82CA-FA301E7D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F4317-07FE-D047-B992-BFDCD5E4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5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2555B-4630-E44C-A09E-AC961B16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8995D-73BC-9B42-A546-70E1AB4F3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F0F42-3B35-A846-A163-076B64AFA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8579A-98C4-314F-A5D6-520C267DAC40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A78D4-5DDD-D544-873E-C96DB2E9F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00613-FE4F-8E48-906C-EFD09EF7E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F138-5869-7C43-9845-01997980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4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1. Visit the Patients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690688"/>
            <a:ext cx="11587163" cy="51673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Each day some patients seek your help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Sometimes their symptoms are visible, other times you cannot be sure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can run tests (blue icons) to learn more about their symptoms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a patient to read their report, then click on the test icons to update the report with the new results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Your tests are not perfect, you can improve them during the game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have a limited number of tests available every day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the red icon (home) to return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483395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B720-F404-9C40-8A26-B2B716AA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 THE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1C04-F45A-E843-A6E2-FC59DBA9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manual (yellow icon) to see the list of known diseases</a:t>
            </a:r>
          </a:p>
          <a:p>
            <a:r>
              <a:rPr lang="en-US" dirty="0"/>
              <a:t>You unlock more diseases and symptoms during the game</a:t>
            </a:r>
          </a:p>
          <a:p>
            <a:r>
              <a:rPr lang="en-US" dirty="0"/>
              <a:t>Each disease has a typical pattern of symptoms. Some of them always appear in the sick patients, others never appear, and others might appear with different likelihood</a:t>
            </a:r>
          </a:p>
          <a:p>
            <a:r>
              <a:rPr lang="en-US" dirty="0"/>
              <a:t>Make sure you consult the manual to decide which tests are most useful for your diagnosis</a:t>
            </a:r>
          </a:p>
          <a:p>
            <a:r>
              <a:rPr lang="en-US" dirty="0"/>
              <a:t>The manual also contains the suggested treatment for each disease</a:t>
            </a:r>
          </a:p>
        </p:txBody>
      </p:sp>
    </p:spTree>
    <p:extLst>
      <p:ext uri="{BB962C8B-B14F-4D97-AF65-F5344CB8AC3E}">
        <p14:creationId xmlns:p14="http://schemas.microsoft.com/office/powerpoint/2010/main" val="394166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A84D4-4BA0-8D42-A2B9-06F5443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 THE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A9FC5-D3D9-9845-958C-C32EECE7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run out of tests, it’s time to treat you patients</a:t>
            </a:r>
          </a:p>
          <a:p>
            <a:r>
              <a:rPr lang="en-US" dirty="0"/>
              <a:t>Click on a patient to open the report page</a:t>
            </a:r>
          </a:p>
          <a:p>
            <a:r>
              <a:rPr lang="en-US" dirty="0"/>
              <a:t>You cannot run tests anymore, but you can assign a treatment to each patient</a:t>
            </a:r>
          </a:p>
          <a:p>
            <a:r>
              <a:rPr lang="en-US" dirty="0"/>
              <a:t>Click on the right column to assign a medicinal herb</a:t>
            </a:r>
          </a:p>
          <a:p>
            <a:r>
              <a:rPr lang="en-US" dirty="0"/>
              <a:t>You find the correct treatment for each disease in the manual</a:t>
            </a:r>
          </a:p>
          <a:p>
            <a:r>
              <a:rPr lang="en-US" dirty="0"/>
              <a:t>After you choose a treatment for each patient, the day is over</a:t>
            </a:r>
          </a:p>
          <a:p>
            <a:r>
              <a:rPr lang="en-US" dirty="0"/>
              <a:t>You will see the report with information about which patients are healed</a:t>
            </a:r>
          </a:p>
        </p:txBody>
      </p:sp>
    </p:spTree>
    <p:extLst>
      <p:ext uri="{BB962C8B-B14F-4D97-AF65-F5344CB8AC3E}">
        <p14:creationId xmlns:p14="http://schemas.microsoft.com/office/powerpoint/2010/main" val="208001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226B-209E-3741-AD47-D47514A2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AND DAYS PROGRESSION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C6A6-0BD2-A94C-AFF3-E642DD6C7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proceed to the next day, you need to save at least the target number of patients</a:t>
            </a:r>
          </a:p>
          <a:p>
            <a:r>
              <a:rPr lang="en-US" dirty="0"/>
              <a:t>If you fail, you will restart the day</a:t>
            </a:r>
          </a:p>
          <a:p>
            <a:r>
              <a:rPr lang="en-US" dirty="0"/>
              <a:t>If you succeed, you also collect experience based on which patient you saved. Each patient has a different experience value</a:t>
            </a:r>
          </a:p>
          <a:p>
            <a:r>
              <a:rPr lang="en-US" dirty="0"/>
              <a:t>Experience points make you advance to the next level and unlock new skills</a:t>
            </a:r>
          </a:p>
          <a:p>
            <a:r>
              <a:rPr lang="en-US" dirty="0"/>
              <a:t>You can use the skill points to improve the accuracy of your test</a:t>
            </a:r>
          </a:p>
          <a:p>
            <a:r>
              <a:rPr lang="en-US" dirty="0"/>
              <a:t>A test with higher accuracy makes fewer mistakes</a:t>
            </a:r>
          </a:p>
        </p:txBody>
      </p:sp>
    </p:spTree>
    <p:extLst>
      <p:ext uri="{BB962C8B-B14F-4D97-AF65-F5344CB8AC3E}">
        <p14:creationId xmlns:p14="http://schemas.microsoft.com/office/powerpoint/2010/main" val="2472478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2. Consult the Manual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690688"/>
            <a:ext cx="11587163" cy="5167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the manual (yellow icon) to see the list of known diseases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unlock more diseases and symptoms during the game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Each disease has a typical pattern of symptoms.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Some of them always appear in the sick patients, others never appear, and others might appear with different likelihood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Consult the manual to decide which tests are most useful for your diagnosis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The manual also contains the correct treatment for each disease</a:t>
            </a:r>
          </a:p>
        </p:txBody>
      </p:sp>
    </p:spTree>
    <p:extLst>
      <p:ext uri="{BB962C8B-B14F-4D97-AF65-F5344CB8AC3E}">
        <p14:creationId xmlns:p14="http://schemas.microsoft.com/office/powerpoint/2010/main" val="38320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3. Treat the Patients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690688"/>
            <a:ext cx="11587163" cy="51673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When you run out of tests, it’s time to treat you patients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a patient to open the report page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cannot run tests anymore, but you can assign a treatment to each patient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Click on the right column to assign a medicinal herb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find the correct treatment for each disease in the manual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After you choose a treatment for each patient, the day is over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will see the report with information about which patients are healed</a:t>
            </a:r>
          </a:p>
        </p:txBody>
      </p:sp>
    </p:spTree>
    <p:extLst>
      <p:ext uri="{BB962C8B-B14F-4D97-AF65-F5344CB8AC3E}">
        <p14:creationId xmlns:p14="http://schemas.microsoft.com/office/powerpoint/2010/main" val="296280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6F1E-10E3-C84C-8787-D251C12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4. Experience and Days Progression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459EF-A10A-7947-96A7-D93E4FBD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690688"/>
            <a:ext cx="11587163" cy="5167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In order to proceed, you need to save at least the target number of patients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If you fail, you will restart the day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If you succeed, you also collect experience based on which patient you saved. Each patient has a different experience value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Experience points make you advance to the next level and unlock new skills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You can use the skill points to improve the accuracy of your test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 test with higher accuracy makes fewer mistakes</a:t>
            </a:r>
          </a:p>
        </p:txBody>
      </p:sp>
    </p:spTree>
    <p:extLst>
      <p:ext uri="{BB962C8B-B14F-4D97-AF65-F5344CB8AC3E}">
        <p14:creationId xmlns:p14="http://schemas.microsoft.com/office/powerpoint/2010/main" val="207242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8EE5A0-013B-A042-BEB1-75AAFAEAD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0156" y="0"/>
            <a:ext cx="605802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2C6DD-4BE8-7D47-BEF6-9FC6FD8302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278" y1="2444" x2="86944" y2="3195"/>
                        <a14:foregroundMark x1="92222" y1="2068" x2="90833" y2="11090"/>
                        <a14:foregroundMark x1="9722" y1="3195" x2="4444" y2="7519"/>
                        <a14:foregroundMark x1="13056" y1="7331" x2="83333" y2="6203"/>
                        <a14:foregroundMark x1="89444" y1="12218" x2="64444" y2="7331"/>
                        <a14:foregroundMark x1="88611" y1="29699" x2="91389" y2="30075"/>
                        <a14:foregroundMark x1="93889" y1="96053" x2="35556" y2="96429"/>
                        <a14:foregroundMark x1="8333" y1="98308" x2="31389" y2="97368"/>
                        <a14:foregroundMark x1="94167" y1="64286" x2="91389" y2="62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8176" y="228600"/>
            <a:ext cx="297656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3F66B2-5714-9747-8A6C-06AD83530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7"/>
          <a:stretch/>
        </p:blipFill>
        <p:spPr>
          <a:xfrm>
            <a:off x="0" y="0"/>
            <a:ext cx="4953000" cy="3300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31810-E397-EF40-A8DF-EBA2E62E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2270604"/>
            <a:ext cx="3548063" cy="4587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3725F-E7B5-A140-85EB-1708F011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25" y="509878"/>
            <a:ext cx="3776663" cy="558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4423D-9DB7-184E-B442-BFDAD0148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693" y="0"/>
            <a:ext cx="5348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6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A7B36A-A225-5F47-BDE5-A394D17A2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543719"/>
            <a:ext cx="7145170" cy="57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6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B7F69-EE67-324A-830A-408FD33AF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38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AAB9-341C-0C40-9EA5-E1D0E62D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THE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A24EB-10FA-0941-BC01-7BE370CB8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8879" cy="4351338"/>
          </a:xfrm>
        </p:spPr>
        <p:txBody>
          <a:bodyPr/>
          <a:lstStyle/>
          <a:p>
            <a:r>
              <a:rPr lang="en-US" dirty="0"/>
              <a:t>Each day some patients seek your help</a:t>
            </a:r>
          </a:p>
          <a:p>
            <a:r>
              <a:rPr lang="en-US" dirty="0"/>
              <a:t>Sometimes their symptoms are visible, other times you cannot be sure</a:t>
            </a:r>
          </a:p>
          <a:p>
            <a:r>
              <a:rPr lang="en-US" dirty="0"/>
              <a:t>You can run tests (blue icons) to learn more about their symptoms</a:t>
            </a:r>
          </a:p>
          <a:p>
            <a:r>
              <a:rPr lang="en-US" dirty="0"/>
              <a:t>Click on a patient to read their report, then click on the test icons to update the report with the new results</a:t>
            </a:r>
          </a:p>
          <a:p>
            <a:r>
              <a:rPr lang="en-US" dirty="0"/>
              <a:t>Your tests are not perfect, you can improve them during the game</a:t>
            </a:r>
          </a:p>
          <a:p>
            <a:r>
              <a:rPr lang="en-US" dirty="0"/>
              <a:t>You have a limited number of tests available every day</a:t>
            </a:r>
          </a:p>
          <a:p>
            <a:r>
              <a:rPr lang="en-US" dirty="0"/>
              <a:t>Click on the red icon (home) to return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40561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710</Words>
  <Application>Microsoft Macintosh PowerPoint</Application>
  <PresentationFormat>Widescreen</PresentationFormat>
  <Paragraphs>60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Apple Chancery</vt:lpstr>
      <vt:lpstr>Arial</vt:lpstr>
      <vt:lpstr>Calibri</vt:lpstr>
      <vt:lpstr>Calibri Light</vt:lpstr>
      <vt:lpstr>Office Theme</vt:lpstr>
      <vt:lpstr>1. Visit the Patients</vt:lpstr>
      <vt:lpstr>2. Consult the Manual</vt:lpstr>
      <vt:lpstr>3. Treat the Patients</vt:lpstr>
      <vt:lpstr>4. Experience and Days Progression</vt:lpstr>
      <vt:lpstr>PowerPoint Presentation</vt:lpstr>
      <vt:lpstr>PowerPoint Presentation</vt:lpstr>
      <vt:lpstr>PowerPoint Presentation</vt:lpstr>
      <vt:lpstr>PowerPoint Presentation</vt:lpstr>
      <vt:lpstr>VISIT THE PATIENTS</vt:lpstr>
      <vt:lpstr>CONSULT THE MANUAL</vt:lpstr>
      <vt:lpstr>TREAT THE PATIENTS</vt:lpstr>
      <vt:lpstr>EXPERIENCE AND DAYS PROGRESSION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 THE PATIENTS</dc:title>
  <dc:creator>Silvio Ravaioli</dc:creator>
  <cp:lastModifiedBy>Silvio Ravaioli</cp:lastModifiedBy>
  <cp:revision>4</cp:revision>
  <dcterms:created xsi:type="dcterms:W3CDTF">2020-12-10T03:38:22Z</dcterms:created>
  <dcterms:modified xsi:type="dcterms:W3CDTF">2020-12-10T04:18:35Z</dcterms:modified>
</cp:coreProperties>
</file>